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4D459-8A17-4DAD-B139-947A35EC169E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2E04-7099-416B-954B-D9846C94B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357166"/>
            <a:ext cx="800105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Муниципальное бюджетное дошкольное образовательное учреждение «Детский сад»№ 131»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643182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размещения и хранения материалов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речи»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1520" y="3861048"/>
            <a:ext cx="2034464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кабинет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2204864"/>
            <a:ext cx="2016224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находятся не на своих местах</a:t>
            </a:r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2132856"/>
            <a:ext cx="2085382" cy="10818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Контейнеры и папки с материалами не имеют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знаково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цветового обозначения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36096" y="2132856"/>
            <a:ext cx="1944216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 хаотично расположен в кабинете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971600" y="3356992"/>
            <a:ext cx="216024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267744" y="256490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860032" y="2564904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4005064"/>
            <a:ext cx="216024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схемы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расположения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материала в 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кабинете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6300192" y="3140968"/>
            <a:ext cx="22032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но 1 21"/>
          <p:cNvSpPr/>
          <p:nvPr/>
        </p:nvSpPr>
        <p:spPr>
          <a:xfrm>
            <a:off x="2195736" y="1484784"/>
            <a:ext cx="792088" cy="64807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4644008" y="1484784"/>
            <a:ext cx="792088" cy="64807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ятно 1 23"/>
          <p:cNvSpPr/>
          <p:nvPr/>
        </p:nvSpPr>
        <p:spPr>
          <a:xfrm>
            <a:off x="6804248" y="3140968"/>
            <a:ext cx="792088" cy="64807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5085184"/>
            <a:ext cx="77829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1.Отсутствие четкой структуры расположения материалов по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развитию речи.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Отсутствие знакового обозначения материалов.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системы расположения материалов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547664" y="3356992"/>
            <a:ext cx="43204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940152" y="3356992"/>
            <a:ext cx="0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7-конечная звезда 32"/>
          <p:cNvSpPr/>
          <p:nvPr/>
        </p:nvSpPr>
        <p:spPr>
          <a:xfrm>
            <a:off x="1403648" y="3284984"/>
            <a:ext cx="1080120" cy="576064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</a:p>
        </p:txBody>
      </p:sp>
      <p:sp>
        <p:nvSpPr>
          <p:cNvPr id="34" name="7-конечная звезда 33"/>
          <p:cNvSpPr/>
          <p:nvPr/>
        </p:nvSpPr>
        <p:spPr>
          <a:xfrm>
            <a:off x="5076056" y="3140968"/>
            <a:ext cx="1080120" cy="576064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мин.</a:t>
            </a:r>
          </a:p>
        </p:txBody>
      </p:sp>
      <p:sp>
        <p:nvSpPr>
          <p:cNvPr id="35" name="7-конечная звезда 34"/>
          <p:cNvSpPr/>
          <p:nvPr/>
        </p:nvSpPr>
        <p:spPr>
          <a:xfrm>
            <a:off x="4788024" y="4509120"/>
            <a:ext cx="1080120" cy="576064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</a:p>
        </p:txBody>
      </p:sp>
      <p:sp>
        <p:nvSpPr>
          <p:cNvPr id="36" name="7-конечная звезда 35"/>
          <p:cNvSpPr/>
          <p:nvPr/>
        </p:nvSpPr>
        <p:spPr>
          <a:xfrm>
            <a:off x="3275856" y="3284984"/>
            <a:ext cx="1080120" cy="576064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83568" y="4046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«Оптимизация расположения и хранения материалов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речи»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целевого  состояния «Оптимизация расположения и хранения материалов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речи»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149080"/>
            <a:ext cx="216024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кабинет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988840"/>
            <a:ext cx="216024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Оптимальное расположение шкафов для материалов по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развитию речи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1988840"/>
            <a:ext cx="216024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цветого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обозначения для папок  с материалами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1916832"/>
            <a:ext cx="216024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четкого распределения материала по возрастам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4149080"/>
            <a:ext cx="2160240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схемы расположения материалов в  кабинете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619672" y="3429000"/>
            <a:ext cx="576064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452320" y="3501008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571604" y="3214686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 мин.</a:t>
            </a:r>
            <a:endParaRPr lang="ru-RU" sz="1400" dirty="0"/>
          </a:p>
        </p:txBody>
      </p:sp>
      <p:sp>
        <p:nvSpPr>
          <p:cNvPr id="20" name="Овал 19"/>
          <p:cNvSpPr/>
          <p:nvPr/>
        </p:nvSpPr>
        <p:spPr>
          <a:xfrm>
            <a:off x="3857620" y="3214686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 мин.</a:t>
            </a:r>
            <a:endParaRPr lang="ru-RU" sz="1400" dirty="0"/>
          </a:p>
        </p:txBody>
      </p:sp>
      <p:sp>
        <p:nvSpPr>
          <p:cNvPr id="21" name="Овал 20"/>
          <p:cNvSpPr/>
          <p:nvPr/>
        </p:nvSpPr>
        <p:spPr>
          <a:xfrm>
            <a:off x="6215074" y="3143248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3мин.</a:t>
            </a:r>
            <a:endParaRPr lang="ru-RU" sz="1400" dirty="0"/>
          </a:p>
        </p:txBody>
      </p:sp>
      <p:sp>
        <p:nvSpPr>
          <p:cNvPr id="22" name="Овал 21"/>
          <p:cNvSpPr/>
          <p:nvPr/>
        </p:nvSpPr>
        <p:spPr>
          <a:xfrm>
            <a:off x="7500958" y="3286124"/>
            <a:ext cx="85725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 мин.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160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 Sergeevna</dc:creator>
  <cp:lastModifiedBy>Home</cp:lastModifiedBy>
  <cp:revision>19</cp:revision>
  <dcterms:created xsi:type="dcterms:W3CDTF">2021-10-18T06:38:11Z</dcterms:created>
  <dcterms:modified xsi:type="dcterms:W3CDTF">2022-12-02T09:24:12Z</dcterms:modified>
</cp:coreProperties>
</file>