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</p:sldIdLst>
  <p:sldSz cx="9144000" cy="6858000" type="screen4x3"/>
  <p:notesSz cx="6888163" cy="100203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4D459-8A17-4DAD-B139-947A35EC169E}" type="datetimeFigureOut">
              <a:rPr lang="ru-RU" smtClean="0"/>
              <a:pPr/>
              <a:t>02.12.2022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32E04-7099-416B-954B-D9846C94B4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4D459-8A17-4DAD-B139-947A35EC169E}" type="datetimeFigureOut">
              <a:rPr lang="ru-RU" smtClean="0"/>
              <a:pPr/>
              <a:t>02.12.2022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32E04-7099-416B-954B-D9846C94B4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4D459-8A17-4DAD-B139-947A35EC169E}" type="datetimeFigureOut">
              <a:rPr lang="ru-RU" smtClean="0"/>
              <a:pPr/>
              <a:t>02.12.2022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32E04-7099-416B-954B-D9846C94B4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4D459-8A17-4DAD-B139-947A35EC169E}" type="datetimeFigureOut">
              <a:rPr lang="ru-RU" smtClean="0"/>
              <a:pPr/>
              <a:t>02.12.2022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32E04-7099-416B-954B-D9846C94B4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4D459-8A17-4DAD-B139-947A35EC169E}" type="datetimeFigureOut">
              <a:rPr lang="ru-RU" smtClean="0"/>
              <a:pPr/>
              <a:t>02.12.2022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32E04-7099-416B-954B-D9846C94B4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4D459-8A17-4DAD-B139-947A35EC169E}" type="datetimeFigureOut">
              <a:rPr lang="ru-RU" smtClean="0"/>
              <a:pPr/>
              <a:t>02.12.2022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32E04-7099-416B-954B-D9846C94B4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4D459-8A17-4DAD-B139-947A35EC169E}" type="datetimeFigureOut">
              <a:rPr lang="ru-RU" smtClean="0"/>
              <a:pPr/>
              <a:t>02.12.2022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32E04-7099-416B-954B-D9846C94B4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4D459-8A17-4DAD-B139-947A35EC169E}" type="datetimeFigureOut">
              <a:rPr lang="ru-RU" smtClean="0"/>
              <a:pPr/>
              <a:t>02.12.2022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32E04-7099-416B-954B-D9846C94B4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4D459-8A17-4DAD-B139-947A35EC169E}" type="datetimeFigureOut">
              <a:rPr lang="ru-RU" smtClean="0"/>
              <a:pPr/>
              <a:t>02.12.2022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32E04-7099-416B-954B-D9846C94B4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4D459-8A17-4DAD-B139-947A35EC169E}" type="datetimeFigureOut">
              <a:rPr lang="ru-RU" smtClean="0"/>
              <a:pPr/>
              <a:t>02.12.2022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32E04-7099-416B-954B-D9846C94B4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4D459-8A17-4DAD-B139-947A35EC169E}" type="datetimeFigureOut">
              <a:rPr lang="ru-RU" smtClean="0"/>
              <a:pPr/>
              <a:t>02.12.2022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32E04-7099-416B-954B-D9846C94B4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74D459-8A17-4DAD-B139-947A35EC169E}" type="datetimeFigureOut">
              <a:rPr lang="ru-RU" smtClean="0"/>
              <a:pPr/>
              <a:t>02.12.2022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A32E04-7099-416B-954B-D9846C94B45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14348" y="357166"/>
            <a:ext cx="8001056" cy="9286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Муниципальное бюджетное дошкольное образовательное учреждение «Детский сад»№ 131»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142976" y="2643182"/>
            <a:ext cx="735811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«Оптимизация размещения и хранения материалов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развитию речи»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251520" y="3861048"/>
            <a:ext cx="2034464" cy="100811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Педагогический кабинет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51520" y="2204864"/>
            <a:ext cx="2016224" cy="100811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lvl="0"/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Материалы находятся не на своих местах</a:t>
            </a:r>
          </a:p>
          <a:p>
            <a:pPr algn="ctr"/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2843808" y="2132856"/>
            <a:ext cx="2085382" cy="108183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ru-RU" sz="1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/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Контейнеры и папки с материалами не имеют </a:t>
            </a:r>
            <a:r>
              <a:rPr lang="ru-RU" sz="1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знаково</a:t>
            </a: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– цветового обозначения</a:t>
            </a:r>
            <a:endParaRPr lang="ru-RU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5436096" y="2132856"/>
            <a:ext cx="1944216" cy="100811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Материал хаотично расположен в кабинете</a:t>
            </a:r>
            <a:endParaRPr lang="ru-RU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Стрелка вверх 16"/>
          <p:cNvSpPr/>
          <p:nvPr/>
        </p:nvSpPr>
        <p:spPr>
          <a:xfrm>
            <a:off x="971600" y="3356992"/>
            <a:ext cx="216024" cy="43204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трелка вправо 17"/>
          <p:cNvSpPr/>
          <p:nvPr/>
        </p:nvSpPr>
        <p:spPr>
          <a:xfrm>
            <a:off x="2267744" y="2564904"/>
            <a:ext cx="576064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трелка вправо 18"/>
          <p:cNvSpPr/>
          <p:nvPr/>
        </p:nvSpPr>
        <p:spPr>
          <a:xfrm>
            <a:off x="4860032" y="2564904"/>
            <a:ext cx="576064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5724128" y="4005064"/>
            <a:ext cx="2160240" cy="115212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Отсутствие </a:t>
            </a: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схемы </a:t>
            </a:r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расположения </a:t>
            </a: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материала в  </a:t>
            </a:r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кабинете</a:t>
            </a:r>
          </a:p>
        </p:txBody>
      </p:sp>
      <p:sp>
        <p:nvSpPr>
          <p:cNvPr id="21" name="Стрелка вниз 20"/>
          <p:cNvSpPr/>
          <p:nvPr/>
        </p:nvSpPr>
        <p:spPr>
          <a:xfrm>
            <a:off x="6300192" y="3140968"/>
            <a:ext cx="220329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ятно 1 21"/>
          <p:cNvSpPr/>
          <p:nvPr/>
        </p:nvSpPr>
        <p:spPr>
          <a:xfrm>
            <a:off x="2195736" y="1484784"/>
            <a:ext cx="792088" cy="648072"/>
          </a:xfrm>
          <a:prstGeom prst="irregularSeal1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1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23" name="Пятно 1 22"/>
          <p:cNvSpPr/>
          <p:nvPr/>
        </p:nvSpPr>
        <p:spPr>
          <a:xfrm>
            <a:off x="4644008" y="1484784"/>
            <a:ext cx="792088" cy="648072"/>
          </a:xfrm>
          <a:prstGeom prst="irregularSeal1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2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24" name="Пятно 1 23"/>
          <p:cNvSpPr/>
          <p:nvPr/>
        </p:nvSpPr>
        <p:spPr>
          <a:xfrm>
            <a:off x="6804248" y="3140968"/>
            <a:ext cx="792088" cy="648072"/>
          </a:xfrm>
          <a:prstGeom prst="irregularSeal1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3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2289" name="Rectangle 1"/>
          <p:cNvSpPr>
            <a:spLocks noChangeArrowheads="1"/>
          </p:cNvSpPr>
          <p:nvPr/>
        </p:nvSpPr>
        <p:spPr bwMode="auto">
          <a:xfrm>
            <a:off x="323528" y="5085184"/>
            <a:ext cx="7782964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Проблемы: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1.Отсутствие четкой структуры расположения материалов по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развитию речи.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2. Отсутствие знакового обозначения материалов.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Отсутствие системы расположения материалов</a:t>
            </a: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cxnSp>
        <p:nvCxnSpPr>
          <p:cNvPr id="27" name="Прямая соединительная линия 26"/>
          <p:cNvCxnSpPr/>
          <p:nvPr/>
        </p:nvCxnSpPr>
        <p:spPr>
          <a:xfrm>
            <a:off x="1547664" y="3356992"/>
            <a:ext cx="432048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>
            <a:off x="5940152" y="3356992"/>
            <a:ext cx="0" cy="57606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7-конечная звезда 32"/>
          <p:cNvSpPr/>
          <p:nvPr/>
        </p:nvSpPr>
        <p:spPr>
          <a:xfrm>
            <a:off x="1403648" y="3284984"/>
            <a:ext cx="1080120" cy="576064"/>
          </a:xfrm>
          <a:prstGeom prst="star7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мин.</a:t>
            </a:r>
          </a:p>
        </p:txBody>
      </p:sp>
      <p:sp>
        <p:nvSpPr>
          <p:cNvPr id="34" name="7-конечная звезда 33"/>
          <p:cNvSpPr/>
          <p:nvPr/>
        </p:nvSpPr>
        <p:spPr>
          <a:xfrm>
            <a:off x="5076056" y="3140968"/>
            <a:ext cx="1080120" cy="576064"/>
          </a:xfrm>
          <a:prstGeom prst="star7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10 мин.</a:t>
            </a:r>
          </a:p>
        </p:txBody>
      </p:sp>
      <p:sp>
        <p:nvSpPr>
          <p:cNvPr id="35" name="7-конечная звезда 34"/>
          <p:cNvSpPr/>
          <p:nvPr/>
        </p:nvSpPr>
        <p:spPr>
          <a:xfrm>
            <a:off x="4788024" y="4509120"/>
            <a:ext cx="1080120" cy="576064"/>
          </a:xfrm>
          <a:prstGeom prst="star7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 </a:t>
            </a:r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мин.</a:t>
            </a:r>
          </a:p>
        </p:txBody>
      </p:sp>
      <p:sp>
        <p:nvSpPr>
          <p:cNvPr id="36" name="7-конечная звезда 35"/>
          <p:cNvSpPr/>
          <p:nvPr/>
        </p:nvSpPr>
        <p:spPr>
          <a:xfrm>
            <a:off x="3275856" y="3284984"/>
            <a:ext cx="1080120" cy="576064"/>
          </a:xfrm>
          <a:prstGeom prst="star7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 </a:t>
            </a:r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мин.</a:t>
            </a:r>
          </a:p>
        </p:txBody>
      </p:sp>
      <p:sp>
        <p:nvSpPr>
          <p:cNvPr id="38" name="Прямоугольник 37"/>
          <p:cNvSpPr/>
          <p:nvPr/>
        </p:nvSpPr>
        <p:spPr>
          <a:xfrm>
            <a:off x="683568" y="404664"/>
            <a:ext cx="806489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Карта текущего состояния «Оптимизация расположения и хранения материалов по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развитию речи»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83568" y="404664"/>
            <a:ext cx="806489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Карта целевого  состояния «Оптимизация расположения и хранения материалов по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развитию речи»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67544" y="4149080"/>
            <a:ext cx="2160240" cy="115212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Педагогический кабинет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67544" y="1988840"/>
            <a:ext cx="2160240" cy="115212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Оптимальное расположение шкафов для материалов по </a:t>
            </a: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развитию речи</a:t>
            </a:r>
            <a:endParaRPr lang="ru-RU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491880" y="1988840"/>
            <a:ext cx="2160240" cy="115212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Определение </a:t>
            </a:r>
            <a:r>
              <a:rPr lang="ru-RU" sz="1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знако</a:t>
            </a: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1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цветого</a:t>
            </a: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обозначения для папок  с материалами</a:t>
            </a:r>
            <a:endParaRPr lang="ru-RU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444208" y="1916832"/>
            <a:ext cx="2160240" cy="115212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Создание четкого распределения материала по возрастам</a:t>
            </a:r>
            <a:endParaRPr lang="ru-RU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444208" y="4149080"/>
            <a:ext cx="2160240" cy="115212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Создание схемы расположения материалов в  кабинете</a:t>
            </a:r>
            <a:endParaRPr lang="ru-RU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flipV="1">
            <a:off x="1619672" y="3429000"/>
            <a:ext cx="5760640" cy="7200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7452320" y="3501008"/>
            <a:ext cx="0" cy="43204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Овал 18"/>
          <p:cNvSpPr/>
          <p:nvPr/>
        </p:nvSpPr>
        <p:spPr>
          <a:xfrm>
            <a:off x="1571604" y="3214686"/>
            <a:ext cx="857256" cy="8572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5 мин.</a:t>
            </a:r>
            <a:endParaRPr lang="ru-RU" sz="1400" dirty="0"/>
          </a:p>
        </p:txBody>
      </p:sp>
      <p:sp>
        <p:nvSpPr>
          <p:cNvPr id="20" name="Овал 19"/>
          <p:cNvSpPr/>
          <p:nvPr/>
        </p:nvSpPr>
        <p:spPr>
          <a:xfrm>
            <a:off x="3857620" y="3214686"/>
            <a:ext cx="857256" cy="8572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5 мин.</a:t>
            </a:r>
            <a:endParaRPr lang="ru-RU" sz="1400" dirty="0"/>
          </a:p>
        </p:txBody>
      </p:sp>
      <p:sp>
        <p:nvSpPr>
          <p:cNvPr id="21" name="Овал 20"/>
          <p:cNvSpPr/>
          <p:nvPr/>
        </p:nvSpPr>
        <p:spPr>
          <a:xfrm>
            <a:off x="6215074" y="3143248"/>
            <a:ext cx="857256" cy="8572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3мин.</a:t>
            </a:r>
            <a:endParaRPr lang="ru-RU" sz="1400" dirty="0"/>
          </a:p>
        </p:txBody>
      </p:sp>
      <p:sp>
        <p:nvSpPr>
          <p:cNvPr id="22" name="Овал 21"/>
          <p:cNvSpPr/>
          <p:nvPr/>
        </p:nvSpPr>
        <p:spPr>
          <a:xfrm>
            <a:off x="7500958" y="3286124"/>
            <a:ext cx="857256" cy="8572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3 мин.</a:t>
            </a:r>
            <a:endParaRPr lang="ru-RU" sz="1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</TotalTime>
  <Words>160</Words>
  <Application>Microsoft Office PowerPoint</Application>
  <PresentationFormat>Экран (4:3)</PresentationFormat>
  <Paragraphs>30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Слайд 1</vt:lpstr>
      <vt:lpstr>Слайд 2</vt:lpstr>
      <vt:lpstr>Слайд 3</vt:lpstr>
    </vt:vector>
  </TitlesOfParts>
  <Company>ds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Irina Sergeevna</dc:creator>
  <cp:lastModifiedBy>Home</cp:lastModifiedBy>
  <cp:revision>19</cp:revision>
  <dcterms:created xsi:type="dcterms:W3CDTF">2021-10-18T06:38:11Z</dcterms:created>
  <dcterms:modified xsi:type="dcterms:W3CDTF">2022-12-02T09:24:12Z</dcterms:modified>
</cp:coreProperties>
</file>