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8" r:id="rId4"/>
    <p:sldId id="260" r:id="rId5"/>
    <p:sldId id="261" r:id="rId6"/>
    <p:sldId id="273" r:id="rId7"/>
    <p:sldId id="262" r:id="rId8"/>
    <p:sldId id="263" r:id="rId9"/>
    <p:sldId id="270" r:id="rId10"/>
    <p:sldId id="264" r:id="rId11"/>
    <p:sldId id="265" r:id="rId12"/>
    <p:sldId id="266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0066"/>
    <a:srgbClr val="FF6600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95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01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86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68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86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46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8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53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89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80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44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00471" y="0"/>
            <a:ext cx="38305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DFDE-856C-457F-A6FF-F97CE662D89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995A3-EBD4-4E4F-B942-51DB4D5F051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http://img-fotki.yandex.ru/get/6429/39663434.334/0_84d36_22c27e1f_M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7425172">
            <a:off x="6839828" y="-779922"/>
            <a:ext cx="1741333" cy="3228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78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516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Муниципальное бюджетное дошкольное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образовательное  учреждение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«Детский сад № 131»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51583" y="2160104"/>
            <a:ext cx="4956313" cy="2835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Презентация развивающей предметно-пространственной среды  кабинета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учителя-дефектолога  группы компенсирующей направленности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2 года обучения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КРАЕВОЙ ЛЮДМИЛЫ СЕРГЕЕВНЫ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939" y="6149009"/>
            <a:ext cx="2570922" cy="4638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г. </a:t>
            </a:r>
            <a:r>
              <a:rPr lang="ru-RU" smtClean="0">
                <a:solidFill>
                  <a:schemeClr val="tx1"/>
                </a:solidFill>
              </a:rPr>
              <a:t>Дзержинск-2022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21218886">
            <a:off x="490753" y="1889665"/>
            <a:ext cx="277336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79" y="219352"/>
            <a:ext cx="8772938" cy="496265"/>
          </a:xfrm>
        </p:spPr>
        <p:txBody>
          <a:bodyPr>
            <a:normAutofit/>
          </a:bodyPr>
          <a:lstStyle/>
          <a:p>
            <a:r>
              <a:rPr lang="ru-RU" sz="2800" dirty="0"/>
              <a:t>Пособия, направленные на развитие связной речи</a:t>
            </a:r>
          </a:p>
        </p:txBody>
      </p:sp>
      <p:pic>
        <p:nvPicPr>
          <p:cNvPr id="10241" name="Picture 1" descr="C:\Documents and Settings\User\Рабочий стол\НУЖНЫЕ ФОТО\DSCN44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48" y="702366"/>
            <a:ext cx="3359621" cy="22528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44" name="Picture 4" descr="C:\Documents and Settings\User\Рабочий стол\НУЖНЫЕ ФОТО\DSCN45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18382" y="2620894"/>
            <a:ext cx="3359621" cy="252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44104" y="5353879"/>
            <a:ext cx="4134679" cy="702365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Дидактические игры, направленные на подготовку детей к работе с </a:t>
            </a:r>
            <a:r>
              <a:rPr lang="ru-RU" dirty="0" err="1">
                <a:solidFill>
                  <a:schemeClr val="tx1"/>
                </a:solidFill>
              </a:rPr>
              <a:t>мнемотаблицами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087" y="2981739"/>
            <a:ext cx="3021496" cy="371061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Мнемотаблицы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8783"/>
            <a:ext cx="7886700" cy="75537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Многофункциональное  пособие «Дом» дает детям возможность:</a:t>
            </a:r>
          </a:p>
        </p:txBody>
      </p:sp>
      <p:pic>
        <p:nvPicPr>
          <p:cNvPr id="9217" name="Picture 1" descr="C:\Documents and Settings\User\Рабочий стол\НУЖНЫЕ ФОТО\DSCN45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2278" y="927652"/>
            <a:ext cx="3359621" cy="252000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9218" name="Picture 2" descr="C:\Documents and Settings\User\Рабочий стол\НУЖНЫЕ ФОТО\DSCN45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19051" y="662606"/>
            <a:ext cx="3570464" cy="252000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2279" y="3684104"/>
            <a:ext cx="3472069" cy="622853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Закреплять звуковой анализ слова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62330" y="3260034"/>
            <a:ext cx="3472069" cy="887896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Закреплять умение правильно строить предложение, составлять и рассказывать сказки</a:t>
            </a:r>
          </a:p>
        </p:txBody>
      </p:sp>
      <p:pic>
        <p:nvPicPr>
          <p:cNvPr id="9219" name="Picture 3" descr="C:\Documents and Settings\User\Рабочий стол\НУЖНЫЕ ФОТО\DSCN454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6348" y="4476198"/>
            <a:ext cx="2369489" cy="216000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9220" name="Picture 4" descr="E:\кабинет учителя-дефектолога гр.4\SD Card\DCIM\101NIKON\DSCN438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18922" y="4276808"/>
            <a:ext cx="2663686" cy="235590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114261" y="4465982"/>
            <a:ext cx="2345635" cy="1908313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Дидактическое пособие «Зонтик» позволяет упражнять детей в делении слов на слоги и определении их количества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537100"/>
          </a:xfr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/>
              <a:t>Для создания комфортных условий образовательной деятельности все принадлежности хранятся в индивидуальных папках с фотографией ребенка. </a:t>
            </a:r>
          </a:p>
        </p:txBody>
      </p:sp>
      <p:pic>
        <p:nvPicPr>
          <p:cNvPr id="8193" name="Picture 1" descr="C:\Documents and Settings\User\Рабочий стол\НУЖНЫЕ ФОТО\DSCN45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37314" y="3193774"/>
            <a:ext cx="5279404" cy="288353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203" y="3143516"/>
            <a:ext cx="7646504" cy="1245705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4714" y="3304704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94978"/>
          </a:xfr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Кабинет учителя-дефектолога предназначен для фронтальной, подгрупповой и индивидуальной образовательной и коррекционной деятельности детей с ОВЗ (задержкой психического развития). Здесь созданы условия для обогащения социального опыта и развития психических функций детей.</a:t>
            </a:r>
          </a:p>
        </p:txBody>
      </p:sp>
      <p:pic>
        <p:nvPicPr>
          <p:cNvPr id="1026" name="Picture 2" descr="C:\Documents and Settings\User\Рабочий стол\НУЖНЫЕ ФОТО\DSCN43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27584" y="2297718"/>
            <a:ext cx="5645426" cy="4234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ABC44A-D0C7-4ABA-928B-84CACE12A4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584" y="2297718"/>
            <a:ext cx="5645426" cy="4195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8103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44" y="210143"/>
            <a:ext cx="7886700" cy="933587"/>
          </a:xfr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/>
              <a:t>Развивающая предметно-пространственная среда кабинета разделена на блоки: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902" y="1417983"/>
            <a:ext cx="2093843" cy="1033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Блок коррекционно-развивающей работы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497024" y="1875294"/>
            <a:ext cx="1191573" cy="278969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898" y="2915479"/>
            <a:ext cx="2093843" cy="1033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Блок  индивидуальной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6902" y="4638261"/>
            <a:ext cx="2093843" cy="1033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Методический блок (рабочее место и место для консультирования</a:t>
            </a:r>
            <a:r>
              <a:rPr lang="ru-RU" dirty="0"/>
              <a:t>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619212" y="4974956"/>
            <a:ext cx="3595607" cy="341413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537004" y="3378630"/>
            <a:ext cx="2050494" cy="263695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L:\нужные фото\DSCN45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3834" y="1038386"/>
            <a:ext cx="2399729" cy="180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51" name="Picture 3" descr="L:\нужные фото\DSCN4587.JPG"/>
          <p:cNvPicPr>
            <a:picLocks noChangeAspect="1" noChangeArrowheads="1"/>
          </p:cNvPicPr>
          <p:nvPr/>
        </p:nvPicPr>
        <p:blipFill rotWithShape="1">
          <a:blip r:embed="rId3" cstate="screen"/>
          <a:srcRect r="6862"/>
          <a:stretch/>
        </p:blipFill>
        <p:spPr bwMode="auto">
          <a:xfrm>
            <a:off x="5000636" y="2854940"/>
            <a:ext cx="2235051" cy="1800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50" name="Picture 2" descr="C:\Documents and Settings\User\Рабочий стол\НУЖНЫЕ ФОТО\DSCN45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68047" y="4418364"/>
            <a:ext cx="1749010" cy="217335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7728"/>
          </a:xfr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Образовательная область </a:t>
            </a:r>
            <a:br>
              <a:rPr lang="ru-RU" sz="3200" dirty="0"/>
            </a:br>
            <a:r>
              <a:rPr lang="ru-RU" sz="3200" dirty="0"/>
              <a:t>«Познавательное развитие»</a:t>
            </a:r>
          </a:p>
        </p:txBody>
      </p:sp>
      <p:pic>
        <p:nvPicPr>
          <p:cNvPr id="14338" name="Picture 2" descr="C:\Documents and Settings\User\Рабочий стол\НУЖНЫЕ ФОТО\DSCN43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299" y="1679990"/>
            <a:ext cx="2879675" cy="21600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14339" name="Picture 3" descr="C:\Documents and Settings\User\Рабочий стол\НУЖНЫЕ ФОТО\DSCN45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23923" y="1587225"/>
            <a:ext cx="4319512" cy="32400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14340" name="Picture 4" descr="L:\КРАЕВА\P10208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5564" y="4330147"/>
            <a:ext cx="2880000" cy="21600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5122" name="Picture 2" descr="L:\краева\кабинет учителя-дефектолога гр.4\DSCN461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5499655" y="4572000"/>
            <a:ext cx="1494456" cy="2354141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2362"/>
            <a:ext cx="7886700" cy="66854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Пособия, используемые  для формирования элементарных математических представлений</a:t>
            </a:r>
          </a:p>
        </p:txBody>
      </p:sp>
      <p:pic>
        <p:nvPicPr>
          <p:cNvPr id="13314" name="Picture 2" descr="C:\Documents and Settings\User\Рабочий стол\НУЖНЫЕ ФОТО\DSCN42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7321" y="1057139"/>
            <a:ext cx="2491409" cy="242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C:\Documents and Settings\User\Рабочий стол\НУЖНЫЕ ФОТО\DSCN45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05389" y="967408"/>
            <a:ext cx="2954298" cy="246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13043" y="3631095"/>
            <a:ext cx="2120347" cy="5433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Загадки о цифрах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05671" y="3525078"/>
            <a:ext cx="3366052" cy="5300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Настенное панно «Ориентировка на плоскости»</a:t>
            </a:r>
          </a:p>
        </p:txBody>
      </p:sp>
      <p:pic>
        <p:nvPicPr>
          <p:cNvPr id="2050" name="Picture 2" descr="L:\краева\кабинет учителя-дефектолога гр.4\DSCN46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768" y="4320210"/>
            <a:ext cx="302385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L:\краева\кабинет учителя-дефектолога гр.4\DSCN46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34670" y="4267200"/>
            <a:ext cx="312470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16837" y="6374296"/>
            <a:ext cx="2464904" cy="2915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Реши пример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92419" y="6149008"/>
            <a:ext cx="3366052" cy="5300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Пособие на соотнесение </a:t>
            </a:r>
          </a:p>
          <a:p>
            <a:pPr algn="ctr"/>
            <a:r>
              <a:rPr lang="ru-RU" dirty="0"/>
              <a:t>числа и цифры</a:t>
            </a:r>
          </a:p>
        </p:txBody>
      </p:sp>
      <p:pic>
        <p:nvPicPr>
          <p:cNvPr id="2052" name="Picture 4" descr="L:\краева\кабинет учителя-дефектолога гр.4\DSCN46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50499" y="1666738"/>
            <a:ext cx="239972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16834" y="3604591"/>
            <a:ext cx="2120347" cy="5433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Настенное панно «Составь число»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краева\кабинет учителя-дефектолога гр.4\DSCN45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6757" y="4688232"/>
            <a:ext cx="2795619" cy="180000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pic>
        <p:nvPicPr>
          <p:cNvPr id="3" name="Picture 3" descr="C:\Documents and Settings\User\Рабочий стол\НУЖНЫЕ ФОТО\DSCN45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106017" y="781878"/>
            <a:ext cx="3101006" cy="2093843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pic>
        <p:nvPicPr>
          <p:cNvPr id="4" name="Picture 5" descr="L:\нужные фото\DSCN45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92688" y="513797"/>
            <a:ext cx="3359621" cy="252000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08175" y="3419060"/>
            <a:ext cx="1709529" cy="834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Лэпбук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«Изучаем  цифры»</a:t>
            </a:r>
          </a:p>
        </p:txBody>
      </p:sp>
      <p:pic>
        <p:nvPicPr>
          <p:cNvPr id="1027" name="Picture 3" descr="L:\краева\кабинет учителя-дефектолога гр.4\DSCN459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76794" y="4754494"/>
            <a:ext cx="2399729" cy="180000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pic>
        <p:nvPicPr>
          <p:cNvPr id="1028" name="Picture 4" descr="L:\краева\кабинет учителя-дефектолога гр.4\DSCN459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29802" y="2501624"/>
            <a:ext cx="2399729" cy="180000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pic>
        <p:nvPicPr>
          <p:cNvPr id="1029" name="Picture 5" descr="L:\краева\кабинет учителя-дефектолога гр.4\DSCN459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37036" y="368024"/>
            <a:ext cx="2399729" cy="180000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pic>
        <p:nvPicPr>
          <p:cNvPr id="1030" name="Picture 6" descr="L:\краева\кабинет учителя-дефектолога гр.4\DSCN459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8028" y="4741241"/>
            <a:ext cx="2399729" cy="180000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</p:pic>
      <p:sp>
        <p:nvSpPr>
          <p:cNvPr id="11" name="Выгнутая вниз стрелка 10"/>
          <p:cNvSpPr/>
          <p:nvPr/>
        </p:nvSpPr>
        <p:spPr>
          <a:xfrm rot="21003638">
            <a:off x="1714872" y="3267634"/>
            <a:ext cx="2322762" cy="665421"/>
          </a:xfrm>
          <a:prstGeom prst="curvedUp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2036"/>
            <a:ext cx="7886700" cy="834886"/>
          </a:xfr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Пособия, используемые  для формирования сенсорных  представлений  и мелкой моторики</a:t>
            </a:r>
          </a:p>
        </p:txBody>
      </p:sp>
      <p:pic>
        <p:nvPicPr>
          <p:cNvPr id="12289" name="Picture 1" descr="C:\Documents and Settings\User\Рабочий стол\НУЖНЫЕ ФОТО\DSCN45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298" y="1176407"/>
            <a:ext cx="276325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C:\Documents and Settings\User\Рабочий стол\НУЖНЫЕ ФОТО\DSCN45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66045" y="1113182"/>
            <a:ext cx="3441938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Documents and Settings\User\Рабочий стол\НУЖНЫЕ ФОТО\DSCN43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9321" y="3849996"/>
            <a:ext cx="37333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C:\Documents and Settings\User\Рабочий стол\НУЖНЫЕ ФОТО\DSCN42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5680" y="3985867"/>
            <a:ext cx="287967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92696" y="6228522"/>
            <a:ext cx="2981740" cy="463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Дидактическая игра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«Кот и мыши»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419061"/>
            <a:ext cx="2981740" cy="490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Дидактическая игра «Фабрика»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18921" y="6162261"/>
            <a:ext cx="3074505" cy="530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Дидактическое пособие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«Умные ручки»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9896" y="3326296"/>
            <a:ext cx="2981740" cy="490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Дидактическое пособие  «</a:t>
            </a:r>
            <a:r>
              <a:rPr lang="ru-RU" dirty="0" err="1">
                <a:solidFill>
                  <a:schemeClr val="tx1"/>
                </a:solidFill>
              </a:rPr>
              <a:t>Геоконт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15" y="192849"/>
            <a:ext cx="7886700" cy="827569"/>
          </a:xfr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Пособия, используемые  для ознакомления  с окружающим</a:t>
            </a:r>
          </a:p>
        </p:txBody>
      </p:sp>
      <p:pic>
        <p:nvPicPr>
          <p:cNvPr id="11266" name="Picture 2" descr="C:\Documents and Settings\User\Рабочий стол\НУЖНЫЕ ФОТО\DSCN42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270" y="1139687"/>
            <a:ext cx="335962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Documents and Settings\User\Рабочий стол\НУЖНЫЕ ФОТО\DSCN43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19055" y="1202911"/>
            <a:ext cx="335962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Documents and Settings\User\Рабочий стол\НУЖНЫЕ ФОТО\DSCN437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2010" y="4038876"/>
            <a:ext cx="287967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E:\кабинет учителя-дефектолога гр.4\SD Card\DCIM\102NIKON\DSCN457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3287" y="4028660"/>
            <a:ext cx="214927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L:\краева\кабинет учителя-дефектолога гр.4\DSCN462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74429" y="4028660"/>
            <a:ext cx="308473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92" y="3498574"/>
            <a:ext cx="4386470" cy="64935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Образовательная область</a:t>
            </a:r>
            <a:br>
              <a:rPr lang="ru-RU" sz="2800" dirty="0"/>
            </a:br>
            <a:r>
              <a:rPr lang="ru-RU" sz="2800" dirty="0"/>
              <a:t> «Речевое развитие»</a:t>
            </a:r>
          </a:p>
        </p:txBody>
      </p:sp>
      <p:pic>
        <p:nvPicPr>
          <p:cNvPr id="4098" name="Picture 2" descr="C:\Documents and Settings\User\Рабочий стол\НУЖНЫЕ ФОТО\DSCN45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2281" y="4310585"/>
            <a:ext cx="2438397" cy="237513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4099" name="Picture 3" descr="C:\Documents and Settings\User\Рабочий стол\НУЖНЫЕ ФОТО\DSCN45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0386" y="4333463"/>
            <a:ext cx="3019889" cy="226517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4100" name="Picture 4" descr="E:\кабинет учителя-дефектолога гр.4\SD Card\DCIM\102NIKON\DSCN45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57532" y="203323"/>
            <a:ext cx="2637183" cy="252000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4101" name="Picture 5" descr="E:\кабинет учителя-дефектолога гр.4\SD Card\DCIM\101NIKON\DSCN43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572" y="2849217"/>
            <a:ext cx="2634530" cy="1879513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3" name="Picture 2" descr="L:\краева\кабинет учителя-дефектолога гр.4\DSCN46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791" y="185531"/>
            <a:ext cx="4293704" cy="309147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4" name="Picture 3" descr="L:\краева\кабинет учителя-дефектолога гр.4\DSCN460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31019" y="4873763"/>
            <a:ext cx="2399729" cy="180000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238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Муниципальное бюджетное дошкольное  образовательное  учреждение   «Детский сад № 131» </vt:lpstr>
      <vt:lpstr>Кабинет учителя-дефектолога предназначен для фронтальной, подгрупповой и индивидуальной образовательной и коррекционной деятельности детей с ОВЗ (задержкой психического развития). Здесь созданы условия для обогащения социального опыта и развития психических функций детей.</vt:lpstr>
      <vt:lpstr>Развивающая предметно-пространственная среда кабинета разделена на блоки:</vt:lpstr>
      <vt:lpstr>Образовательная область  «Познавательное развитие»</vt:lpstr>
      <vt:lpstr>Пособия, используемые  для формирования элементарных математических представлений</vt:lpstr>
      <vt:lpstr>Слайд 6</vt:lpstr>
      <vt:lpstr>Пособия, используемые  для формирования сенсорных  представлений  и мелкой моторики</vt:lpstr>
      <vt:lpstr>Пособия, используемые  для ознакомления  с окружающим</vt:lpstr>
      <vt:lpstr>Образовательная область  «Речевое развитие»</vt:lpstr>
      <vt:lpstr>Пособия, направленные на развитие связной речи</vt:lpstr>
      <vt:lpstr>Многофункциональное  пособие «Дом» дает детям возможность:</vt:lpstr>
      <vt:lpstr>Для создания комфортных условий образовательной деятельности все принадлежности хранятся в индивидуальных папках с фотографией ребенка. 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Home</cp:lastModifiedBy>
  <cp:revision>53</cp:revision>
  <dcterms:created xsi:type="dcterms:W3CDTF">2014-06-21T11:12:33Z</dcterms:created>
  <dcterms:modified xsi:type="dcterms:W3CDTF">2023-03-29T12:30:39Z</dcterms:modified>
</cp:coreProperties>
</file>