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4" r:id="rId5"/>
    <p:sldId id="259" r:id="rId6"/>
    <p:sldId id="267" r:id="rId7"/>
    <p:sldId id="260" r:id="rId8"/>
    <p:sldId id="266" r:id="rId9"/>
    <p:sldId id="265" r:id="rId10"/>
    <p:sldId id="262" r:id="rId11"/>
    <p:sldId id="271" r:id="rId12"/>
    <p:sldId id="27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03788-C728-4B79-9281-CE7479ED5558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DA875-4D4E-40E8-9106-A408D0795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ogoportal.ru/domashnee-zadanie-po-teme-den-zashhitnika-otechestva/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tstavanie.ru/uchimdetejj-perneskazu-i-sostavleniyu-rasskaza.html" TargetMode="External"/><Relationship Id="rId5" Type="http://schemas.openxmlformats.org/officeDocument/2006/relationships/hyperlink" Target="http://nu-mama.ru/publ/tematicheskie_zanjatija/tematicheskoe_zanjatie_quot_den_zashhitnika_otechestva_quot/13-1-0-115" TargetMode="External"/><Relationship Id="rId4" Type="http://schemas.openxmlformats.org/officeDocument/2006/relationships/hyperlink" Target="http://vb2.userdocs.ru/biolog/446709/index.html?page=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143375" y="3429001"/>
            <a:ext cx="4648200" cy="928693"/>
          </a:xfrm>
          <a:prstGeom prst="roundRect">
            <a:avLst>
              <a:gd name="adj" fmla="val 1782"/>
            </a:avLst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110"/>
          <p:cNvSpPr txBox="1">
            <a:spLocks noChangeArrowheads="1"/>
          </p:cNvSpPr>
          <p:nvPr/>
        </p:nvSpPr>
        <p:spPr>
          <a:xfrm>
            <a:off x="1357290" y="1500188"/>
            <a:ext cx="7321573" cy="17859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тема недели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Защитники Отечества  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5929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Выложить из спичек фигурку по образцу.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3786214" cy="267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43182"/>
            <a:ext cx="3500432" cy="24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59293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Составьте предложение по картинке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выложите модель предложения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Пограничник охраняет границу.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71612"/>
            <a:ext cx="2143140" cy="26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14348" y="2143116"/>
            <a:ext cx="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14348" y="2643182"/>
            <a:ext cx="3571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357686" y="242886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4357686" y="3214686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85786" y="2857496"/>
            <a:ext cx="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85786" y="3357562"/>
            <a:ext cx="135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85984" y="3357562"/>
            <a:ext cx="1071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71868" y="3357562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Пересказ рассказа "Граница Родины - на замке" по серии сюжетных картин.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00042"/>
            <a:ext cx="3000395" cy="21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571744"/>
            <a:ext cx="3000396" cy="229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3119436" cy="23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43438" y="428604"/>
            <a:ext cx="450056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1Чтение  рассказа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Граница Родины - на замке.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Границу нашей Родины охраняют пограничники. В дозор вышли  солдат Василий и его верный друг - пёс Трезор. Вдруг пограничник заметил свежие следы. Он показал их Трезору.  Трезор тут же побежал по следам.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Вскоре пограничник и Трезор увидели нарушителя границы. В руках он держал пистолет, а увидев пограничника и Трезора, направил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пистолетна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них 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Трезор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весь напрягся и напал на преступника. Он схватил нарушителя за руку, и тот от испуга уронил пистолет. Верные друзья арестовали нарушителя.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Пусть каждый знает, что граница нашей Родины - на замке.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2 Беседа по прочитанному с опорой на сюжетные картинки.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Кого ты </a:t>
            </a:r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видишь на первой картинке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-Куда вышли солдат Василий и его пес Трезор?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Что заметил пограничник?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Кому он показал следы?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Рассмотри вторую картинку.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Куда побежал Трезор?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 кому привели следы?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было в руках у нарушителя?</a:t>
            </a:r>
          </a:p>
          <a:p>
            <a:pPr marL="285750" indent="-285750">
              <a:buFontTx/>
              <a:buChar char="-"/>
            </a:pPr>
            <a:r>
              <a:rPr lang="ru-RU" sz="1360" i="1" u="sng" dirty="0">
                <a:latin typeface="Times New Roman" pitchFamily="18" charset="0"/>
                <a:cs typeface="Times New Roman" pitchFamily="18" charset="0"/>
              </a:rPr>
              <a:t>Третья картинка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сделал нарушитель, когда Трезор напал на него?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Как можно назвать пограничника и Трезора, какие они?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Если все защитники будут такие, то какой будет наша Родина?</a:t>
            </a:r>
          </a:p>
          <a:p>
            <a:pPr marL="285750" indent="-285750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Смотри на картинки и расскажи, что ты запомнил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928670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>
                <a:hlinkClick r:id="rId3"/>
              </a:rPr>
              <a:t>http://logoportal.ru/domashnee-zadanie-po-teme-den-zashhitnika-otechestva/.html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197047"/>
            <a:ext cx="6143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http://vb2.userdocs.ru/biolog/446709/index.html?page=22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1578" y="2566379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http://nu-mama.ru/publ/tematicheskie_zanjatija/tematicheskoe_zanjatie_quot_den_zashhitnika_otechestva_quot/13-1-0-115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143117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1578" y="3540015"/>
            <a:ext cx="761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http://otstavanie.ru/uchimdetejj-perneskazu-i-sostavleniyu-rasskaza.html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643446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14291"/>
            <a:ext cx="4071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«Повтори». </a:t>
            </a:r>
          </a:p>
          <a:p>
            <a:pPr indent="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Побеседовать с ребенком о том, какой праздник отмечают 23 февраля, кто такие защитники Отечества. Рассмотреть вместе с ребенком изображения, имеющие отношение к Армии (в газетах, журналах, книгах, интернете, телевизоре и т.д.). Обсудить увиденное, дать необходимые пояснения. </a:t>
            </a:r>
          </a:p>
          <a:p>
            <a:pPr indent="342900"/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214291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Все эти люди - военные, воины, защитники Отечества (нашей Родины).</a:t>
            </a:r>
          </a:p>
        </p:txBody>
      </p:sp>
      <p:pic>
        <p:nvPicPr>
          <p:cNvPr id="11" name="Picture 2" descr="D:\Пользавотель Документы\Рабочий стол\den_zashhitnika_otechestva\Pag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67095" y="3652872"/>
            <a:ext cx="3582105" cy="2571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14729" y="1432141"/>
            <a:ext cx="3714774" cy="25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57158" y="3357562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Задать ребенку вопрос: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«Кто служит в Армии?» (образование имен существительных с помощью суффиксов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-чик, 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-чик: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ракетчик, минометчик, летчик, зенитчик;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связист, танкист, артиллерист.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1142984"/>
            <a:ext cx="6929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«Подбери признак»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(не менее трех признаков).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Какой? Какая? Какое? Какие?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Солдат (какой?) — смелый, храбрый, отважный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Танк-…,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Моряк-…,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Капитан-…,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Корабль-…,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Самолет-…,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Армия-… 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Родина-…, </a:t>
            </a:r>
          </a:p>
          <a:p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A6AAC0-A2E6-04CF-1390-FAB5B65A5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74" y="1790700"/>
            <a:ext cx="2800350" cy="1638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E17DE8-FBCE-297E-2C01-8A507668D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32" y="2125276"/>
            <a:ext cx="2143125" cy="2143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BC64AF-5497-BC9C-7BAB-41E9A4CC1D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36" t="15313" r="4335" b="10207"/>
          <a:stretch/>
        </p:blipFill>
        <p:spPr>
          <a:xfrm>
            <a:off x="2862260" y="4470030"/>
            <a:ext cx="2134670" cy="13762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1A5D33-0ADD-82E5-FFC7-F6793476E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778" l="16000" r="82667">
                        <a14:backgroundMark x1="4889" y1="15556" x2="4889" y2="15556"/>
                        <a14:backgroundMark x1="93333" y1="14222" x2="93333" y2="1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1489" y="3421062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1142984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31310" y="-899159"/>
            <a:ext cx="6681382" cy="87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8691" y="548680"/>
            <a:ext cx="83866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indent="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3. «Подбери действие»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просим ребенка повторить все предложение</a:t>
            </a:r>
          </a:p>
          <a:p>
            <a:pPr indent="4572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Взрослый: Артиллерист 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делает?)Ребенок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стреляет из пушки)</a:t>
            </a:r>
          </a:p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Артиллерист стреляет из пушки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Летчик… (летает на самолете) 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Пулеметчик… (строчит из пулемета)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Разведчик… (ходит в разведку) 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Пограничник… (охраняет границу) 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Десантник… (прыгает с парашютом)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Моряк…(служит на корабле)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628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Дидактическая игра «Сосчитай» (счет различных предметов — согласование числительных с существительными):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один танк, два танка ... пять танков.</a:t>
            </a: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928802"/>
            <a:ext cx="6643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«Кому что нужно?»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Назовите предметы, которые нужны парашютисту, танкисту, моряку ит.д.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Парашютисту что нужно?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Парашютисту нужен парашют, самолет.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Танкисту что нужно?  - Танкисту нужен танк. 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Моряку что нужно?  - Моряку нужен бинокль, корабль, бескозырка, тельняшка.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- Что нужно пограничнику? Пограничнику нужен автомат, сапоги.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D95F80-D102-B5E4-C439-4DCEAECE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444" y="4257677"/>
            <a:ext cx="1066894" cy="10668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245AFA-4292-E824-D06D-1CD85F243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608898"/>
            <a:ext cx="1180610" cy="691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BD4411-FBBF-0255-9FFF-44980CEFE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517" y="2656732"/>
            <a:ext cx="1180611" cy="7856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55B32F-68DF-8E8E-E7CC-F03EB2D26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981" y="2820472"/>
            <a:ext cx="1374031" cy="10668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063B10-457A-DE4B-E478-417DC7FEC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779" y="4471439"/>
            <a:ext cx="1138975" cy="8531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569278-A532-BF0F-9DB6-C914277B53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8511" y="5616821"/>
            <a:ext cx="923728" cy="691904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908FA17-1F76-8442-8E60-1BF5D426B7E4}"/>
              </a:ext>
            </a:extLst>
          </p:cNvPr>
          <p:cNvGrpSpPr/>
          <p:nvPr/>
        </p:nvGrpSpPr>
        <p:grpSpPr>
          <a:xfrm>
            <a:off x="550055" y="1692276"/>
            <a:ext cx="8043890" cy="4919489"/>
            <a:chOff x="-3926641" y="1389236"/>
            <a:chExt cx="8043890" cy="491948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C7325C7-4E1E-9547-474A-2B183BF61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43207" y="4772117"/>
              <a:ext cx="942975" cy="121443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5095FAC-FFFD-7074-5AC4-98939B412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94144" y="4713394"/>
              <a:ext cx="1066893" cy="688908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157BBE9-DE6C-E848-29CF-3426C002F596}"/>
                </a:ext>
              </a:extLst>
            </p:cNvPr>
            <p:cNvSpPr/>
            <p:nvPr/>
          </p:nvSpPr>
          <p:spPr>
            <a:xfrm>
              <a:off x="-3926641" y="1389236"/>
              <a:ext cx="8043890" cy="491948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6475D08-0738-5EAC-2D1E-C0F8CE6BB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3776976" y="1600200"/>
              <a:ext cx="1182727" cy="69500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01C47E4-E2F1-1A1B-B978-C952A41A6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57211" y="1629864"/>
              <a:ext cx="1182727" cy="695004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E8471F8-AE41-2274-A709-E2B34F781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081159" y="1629864"/>
              <a:ext cx="1182727" cy="695004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1A7E082-AF13-962E-3BB4-D7DAFF288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7997" y="1629864"/>
              <a:ext cx="1182727" cy="69500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CF230A6-792B-9A4E-5774-BDF4D5D06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3806084" y="2685466"/>
              <a:ext cx="1133954" cy="84741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FFA8676-866E-ABAB-A88A-7DD51146E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2512382" y="2685466"/>
              <a:ext cx="1133954" cy="847417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9FBF172-BCCA-6BC0-EA36-8A8D33C2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120908" y="2693499"/>
              <a:ext cx="1133954" cy="847417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6FC739A-21E9-6E63-B631-BDB518594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2501" y="2710578"/>
              <a:ext cx="1133954" cy="84741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D5BBD02-4C25-D93C-DCF4-69D1667B5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69860" y="2710577"/>
              <a:ext cx="1140051" cy="847417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793DCD2-4B5E-B4EC-3B84-DB8AE6905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3816775" y="3717258"/>
              <a:ext cx="1051513" cy="104684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D4BBFCB-AC9D-5D6F-F5D0-9DAC9822C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576059" y="3734257"/>
              <a:ext cx="1051513" cy="104684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B2347B2-790B-540C-EFB6-F639FE7EF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132767" y="3717258"/>
              <a:ext cx="1051513" cy="104684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4171358-0EC2-F160-E445-0FF3FCA82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3801198" y="5021550"/>
              <a:ext cx="1099394" cy="1099394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698A0EC-EBBE-7B80-92D4-2DFB8C99F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576361" y="5011294"/>
              <a:ext cx="1099394" cy="1099394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45EAD0C-A5E5-69AD-0D50-245B4DBD4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1380737" y="4987155"/>
              <a:ext cx="1099394" cy="109939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C596A8B-2499-F330-14CB-B1E894E6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102154" y="5044250"/>
              <a:ext cx="1099394" cy="1099394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B52745EF-818D-321D-2912-49260E796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129572" y="5000246"/>
              <a:ext cx="1099394" cy="1099394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8DF4A33-C752-657C-6C70-0B8D98E2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173722" y="5044250"/>
              <a:ext cx="1099394" cy="1099394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278FFBF-5EE4-DF99-F9B5-56EDA963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06571" y="5000246"/>
              <a:ext cx="1099394" cy="10993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735811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Игра «Один-много»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(много это… — много кого, чего…)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Солдат – солдаты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солдатов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Летчик — летчики — летчиков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Вертолет — вертолеты — вертолетов   Танкист – танкисты — танкистов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Танк — танки — танков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Истребитель — истребители — истребителей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Граница – границы — границ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Пограничник – пограничники — пограничников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Звезда – звезды — звезд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Орден – ордена — орденов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Моряк – моряки — моряков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Медаль – медали — медалей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745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Пересказ рассказа "Граница Родины - на замке" по серии сюжетных картин.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Пользавотель</dc:creator>
  <cp:lastModifiedBy>kraeva1968@inbox.ru</cp:lastModifiedBy>
  <cp:revision>8</cp:revision>
  <dcterms:created xsi:type="dcterms:W3CDTF">2016-01-30T16:42:18Z</dcterms:created>
  <dcterms:modified xsi:type="dcterms:W3CDTF">2023-02-25T12:55:45Z</dcterms:modified>
</cp:coreProperties>
</file>