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4" r:id="rId4"/>
    <p:sldId id="260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 userDrawn="1"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4634036" y="3876675"/>
            <a:ext cx="4509964" cy="2981325"/>
          </a:xfrm>
          <a:prstGeom prst="rect">
            <a:avLst/>
          </a:prstGeom>
          <a:noFill/>
        </p:spPr>
      </p:pic>
      <p:pic>
        <p:nvPicPr>
          <p:cNvPr id="8" name="Picture 5" descr="C:\Documents and Settings\Пользователь\Рабочий стол\Рыжкова СЮН\картинки для презентации\космос1.png"/>
          <p:cNvPicPr>
            <a:picLocks noChangeAspect="1" noChangeArrowheads="1"/>
          </p:cNvPicPr>
          <p:nvPr userDrawn="1"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251520" y="0"/>
            <a:ext cx="6657975" cy="6848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992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7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Documents and Settings\Пользователь\Рабочий стол\Рыжкова СЮН\картинки для презентации\космос2.png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3429000" y="0"/>
            <a:ext cx="5715000" cy="5715000"/>
          </a:xfrm>
          <a:prstGeom prst="rect">
            <a:avLst/>
          </a:prstGeom>
          <a:noFill/>
        </p:spPr>
      </p:pic>
      <p:pic>
        <p:nvPicPr>
          <p:cNvPr id="8" name="Picture 1" descr="C:\Documents and Settings\Пользователь\Рабочий стол\Рыжкова СЮН\картинки для презентации\001wf.png"/>
          <p:cNvPicPr>
            <a:picLocks noChangeAspect="1" noChangeArrowheads="1"/>
          </p:cNvPicPr>
          <p:nvPr userDrawn="1"/>
        </p:nvPicPr>
        <p:blipFill>
          <a:blip r:embed="rId3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971600" y="737320"/>
            <a:ext cx="7272808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666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3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" descr="C:\Documents and Settings\Пользователь\Рабочий стол\Рыжкова СЮН\картинки для презентации\001wf.png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827584" y="404664"/>
            <a:ext cx="7272808" cy="6120680"/>
          </a:xfrm>
          <a:prstGeom prst="rect">
            <a:avLst/>
          </a:prstGeom>
          <a:noFill/>
        </p:spPr>
      </p:pic>
      <p:pic>
        <p:nvPicPr>
          <p:cNvPr id="9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 userDrawn="1"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539552" y="3645024"/>
            <a:ext cx="4509964" cy="2981325"/>
          </a:xfrm>
          <a:prstGeom prst="rect">
            <a:avLst/>
          </a:prstGeom>
          <a:noFill/>
        </p:spPr>
      </p:pic>
      <p:pic>
        <p:nvPicPr>
          <p:cNvPr id="10" name="Picture 3" descr="C:\Documents and Settings\Пользователь\Рабочий стол\Рыжкова СЮН\картинки для презентации\космос2.png"/>
          <p:cNvPicPr>
            <a:picLocks noChangeAspect="1" noChangeArrowheads="1"/>
          </p:cNvPicPr>
          <p:nvPr userDrawn="1"/>
        </p:nvPicPr>
        <p:blipFill>
          <a:blip r:embed="rId4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6147048" y="0"/>
            <a:ext cx="2996952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08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5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3" descr="C:\Documents and Settings\Пользователь\Рабочий стол\Рыжкова СЮН\картинки для презентации\космос2.png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179512" y="3150096"/>
            <a:ext cx="3707904" cy="3707904"/>
          </a:xfrm>
          <a:prstGeom prst="rect">
            <a:avLst/>
          </a:prstGeom>
          <a:noFill/>
        </p:spPr>
      </p:pic>
      <p:pic>
        <p:nvPicPr>
          <p:cNvPr id="7" name="Picture 1" descr="C:\Documents and Settings\Пользователь\Рабочий стол\Рыжкова СЮН\картинки для презентации\001wf.png"/>
          <p:cNvPicPr>
            <a:picLocks noChangeAspect="1" noChangeArrowheads="1"/>
          </p:cNvPicPr>
          <p:nvPr userDrawn="1"/>
        </p:nvPicPr>
        <p:blipFill>
          <a:blip r:embed="rId3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827584" y="404664"/>
            <a:ext cx="7272808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03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5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8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2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064896" cy="252028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Развивающая предметно-пространственная среда подготовительной группы №8 «Звездочка»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294270" y="692696"/>
            <a:ext cx="3015462" cy="5025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13854" y="733472"/>
            <a:ext cx="2576294" cy="421025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Раздевалка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26" y="2492896"/>
            <a:ext cx="2684250" cy="3579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4" y="1772816"/>
            <a:ext cx="4772000" cy="35790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0430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08466" y="566794"/>
            <a:ext cx="6930512" cy="115508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368" y="637083"/>
            <a:ext cx="6408712" cy="1047329"/>
          </a:xfrm>
        </p:spPr>
        <p:txBody>
          <a:bodyPr>
            <a:normAutofit/>
          </a:bodyPr>
          <a:lstStyle/>
          <a:p>
            <a:r>
              <a:rPr lang="ru-RU" sz="3200" b="1" dirty="0"/>
              <a:t>РАБОЧИЙ    БЛОК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90" y="2276872"/>
            <a:ext cx="5538360" cy="4153770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648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27228" y="2099965"/>
            <a:ext cx="3015462" cy="5025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5575" y="2133125"/>
            <a:ext cx="2576294" cy="421025"/>
          </a:xfrm>
        </p:spPr>
        <p:txBody>
          <a:bodyPr>
            <a:normAutofit/>
          </a:bodyPr>
          <a:lstStyle/>
          <a:p>
            <a:r>
              <a:rPr lang="ru-RU" sz="1400" b="1" dirty="0"/>
              <a:t>Уголок «Хочу все знать»</a:t>
            </a:r>
            <a:endParaRPr lang="ru-RU" sz="14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908466" y="566794"/>
            <a:ext cx="6930512" cy="115508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832613" y="729062"/>
            <a:ext cx="5082218" cy="83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АКТИВНЫЙ    БЛОК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71" y="2780929"/>
            <a:ext cx="5040560" cy="3780420"/>
          </a:xfrm>
          <a:prstGeom prst="rect">
            <a:avLst/>
          </a:prstGeom>
          <a:ln w="38100">
            <a:solidFill>
              <a:srgbClr val="92D050"/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915816" y="836712"/>
            <a:ext cx="3015462" cy="5025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400" y="877488"/>
            <a:ext cx="2576294" cy="421025"/>
          </a:xfrm>
        </p:spPr>
        <p:txBody>
          <a:bodyPr>
            <a:normAutofit/>
          </a:bodyPr>
          <a:lstStyle/>
          <a:p>
            <a:r>
              <a:rPr lang="ru-RU" sz="1400" b="1" dirty="0"/>
              <a:t>Уголок </a:t>
            </a:r>
            <a:r>
              <a:rPr lang="ru-RU" sz="1400" b="1" dirty="0" smtClean="0"/>
              <a:t>природы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07711"/>
            <a:ext cx="4704522" cy="3528392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0" y="1940834"/>
            <a:ext cx="3096344" cy="4128459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139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802698"/>
            <a:ext cx="3015462" cy="5025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160" y="843474"/>
            <a:ext cx="2576294" cy="421025"/>
          </a:xfrm>
        </p:spPr>
        <p:txBody>
          <a:bodyPr>
            <a:normAutofit/>
          </a:bodyPr>
          <a:lstStyle/>
          <a:p>
            <a:r>
              <a:rPr lang="ru-RU" sz="1400" b="1" dirty="0"/>
              <a:t>Уголок </a:t>
            </a:r>
            <a:r>
              <a:rPr lang="ru-RU" sz="1400" b="1" dirty="0" smtClean="0"/>
              <a:t>творчества</a:t>
            </a:r>
            <a:endParaRPr lang="ru-RU" sz="1400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 flipV="1">
            <a:off x="5292080" y="2060848"/>
            <a:ext cx="2943454" cy="648072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0800000" flipV="1">
            <a:off x="5439656" y="2132855"/>
            <a:ext cx="257629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Физкультурный уголок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90" y="3212976"/>
            <a:ext cx="4189225" cy="3141919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04864"/>
            <a:ext cx="4156547" cy="3117410"/>
          </a:xfrm>
          <a:prstGeom prst="rect">
            <a:avLst/>
          </a:prstGeom>
          <a:ln w="38100">
            <a:solidFill>
              <a:srgbClr val="FFFF0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304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68700" y="476672"/>
            <a:ext cx="3015462" cy="5025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284" y="517448"/>
            <a:ext cx="2576294" cy="421025"/>
          </a:xfrm>
        </p:spPr>
        <p:txBody>
          <a:bodyPr>
            <a:normAutofit/>
          </a:bodyPr>
          <a:lstStyle/>
          <a:p>
            <a:r>
              <a:rPr lang="ru-RU" sz="1400" b="1" dirty="0"/>
              <a:t>Уголок </a:t>
            </a:r>
            <a:r>
              <a:rPr lang="ru-RU" sz="1400" b="1" dirty="0" smtClean="0"/>
              <a:t>игр для мальчиков</a:t>
            </a:r>
            <a:endParaRPr lang="ru-RU" sz="1400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245168" y="5419318"/>
            <a:ext cx="3015462" cy="5025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64752" y="5460094"/>
            <a:ext cx="2576294" cy="42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Уголок игр для девочек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7" y="1556792"/>
            <a:ext cx="3273828" cy="4365104"/>
          </a:xfrm>
          <a:prstGeom prst="rect">
            <a:avLst/>
          </a:prstGeom>
          <a:ln w="38100">
            <a:solidFill>
              <a:srgbClr val="00B0F0"/>
            </a:solidFill>
            <a:miter lim="800000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84784"/>
            <a:ext cx="4355976" cy="3266982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542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65991" y="2048854"/>
            <a:ext cx="3015462" cy="5025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5575" y="2091978"/>
            <a:ext cx="2576294" cy="421025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Уголок театра и музыки</a:t>
            </a:r>
            <a:endParaRPr lang="ru-RU" sz="14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908466" y="566794"/>
            <a:ext cx="6930512" cy="115508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832613" y="729062"/>
            <a:ext cx="5082218" cy="83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СПОКОЙНЫЙ    БЛОК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445" y="2852936"/>
            <a:ext cx="4968554" cy="3726416"/>
          </a:xfrm>
          <a:prstGeom prst="rect">
            <a:avLst/>
          </a:prstGeom>
          <a:ln w="38100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8667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54342" y="802698"/>
            <a:ext cx="3015462" cy="5025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3926" y="843474"/>
            <a:ext cx="2576294" cy="421025"/>
          </a:xfrm>
        </p:spPr>
        <p:txBody>
          <a:bodyPr>
            <a:normAutofit/>
          </a:bodyPr>
          <a:lstStyle/>
          <a:p>
            <a:r>
              <a:rPr lang="ru-RU" sz="1400" b="1" dirty="0"/>
              <a:t>Уголок </a:t>
            </a:r>
            <a:r>
              <a:rPr lang="ru-RU" sz="1400" b="1" dirty="0" smtClean="0"/>
              <a:t>книги</a:t>
            </a:r>
            <a:endParaRPr lang="ru-RU" sz="1400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421715" y="6019810"/>
            <a:ext cx="3015462" cy="50257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41299" y="6060586"/>
            <a:ext cx="2576294" cy="421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/>
              <a:t>Уголок уединения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39" y="1053988"/>
            <a:ext cx="3318279" cy="4424372"/>
          </a:xfrm>
          <a:prstGeom prst="rect">
            <a:avLst/>
          </a:prstGeom>
          <a:ln w="38100">
            <a:solidFill>
              <a:srgbClr val="FFFF00"/>
            </a:solidFill>
            <a:miter lim="800000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2" y="1916832"/>
            <a:ext cx="4462641" cy="3346981"/>
          </a:xfrm>
          <a:prstGeom prst="rect">
            <a:avLst/>
          </a:prstGeom>
          <a:ln w="38100">
            <a:solidFill>
              <a:srgbClr val="FFC000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2118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45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Развивающая предметно-пространственная среда подготовительной группы №8 «Звездочка»</vt:lpstr>
      <vt:lpstr>Раздевалка</vt:lpstr>
      <vt:lpstr>РАБОЧИЙ    БЛОК</vt:lpstr>
      <vt:lpstr>Уголок «Хочу все знать»</vt:lpstr>
      <vt:lpstr>Уголок природы</vt:lpstr>
      <vt:lpstr>Уголок творчества</vt:lpstr>
      <vt:lpstr>Уголок игр для мальчиков</vt:lpstr>
      <vt:lpstr>Уголок театра и музыки</vt:lpstr>
      <vt:lpstr>Уголок книги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43</cp:revision>
  <dcterms:modified xsi:type="dcterms:W3CDTF">2022-10-02T15:54:53Z</dcterms:modified>
</cp:coreProperties>
</file>