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77;&#1080;&#1079;&#1074;&#1077;&#1089;&#1090;&#1077;&#1085;%20-%20&#1052;&#1067;%20&#1058;&#1040;&#1050;&#1048;&#1045;%20&#1056;&#1040;&#1047;&#1053;&#1067;&#1045;%20&#1044;&#1045;&#1058;&#1048;%20&#1042;&#1057;&#1045;&#1049;%20&#1047;&#1045;&#1052;&#1051;&#1048;_(Inkompmusic%20(mp3cut.net).mp3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2%20&#1076;&#1080;&#1072;&#1083;&#1086;&#1075;.wav" TargetMode="External"/><Relationship Id="rId1" Type="http://schemas.openxmlformats.org/officeDocument/2006/relationships/audio" Target="file:///F:\1%20&#1076;&#1080;&#1072;&#1083;&#1086;&#1075;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8;&#1086;&#1083;&#1077;&#1088;&#1072;&#1085;&#1090;&#1085;&#1086;&#1089;&#1090;&#1100;\1%20&#1095;&#1072;&#1089;&#1090;&#1100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8;&#1086;&#1083;&#1077;&#1088;&#1072;&#1085;&#1090;&#1085;&#1086;&#1089;&#1090;&#1100;\2%20&#1095;&#1072;&#1089;&#1090;&#1100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8;&#1086;&#1083;&#1077;&#1088;&#1072;&#1085;&#1090;&#1085;&#1086;&#1089;&#1090;&#1100;\3%20&#1095;&#1072;&#1089;&#1090;&#1100;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80;&#1096;&#1072;\Downloads\nukadeti.ru_-_druzhba-krepkaya.mp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8;&#1086;&#1083;&#1077;&#1088;&#1072;&#1085;&#1090;&#1085;&#1086;&#1089;&#1090;&#1100;\4%20&#1095;&#1072;&#1089;&#1090;&#1100;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8;&#1086;&#1083;&#1077;&#1088;&#1072;&#1085;&#1090;&#1085;&#1086;&#1089;&#1090;&#1100;\5%20&#1095;&#1072;&#1089;&#1090;&#1100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3%20&#1076;&#1080;&#1072;&#1083;&#1086;&#1075;.wav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5643578"/>
            <a:ext cx="4052886" cy="4322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714488"/>
            <a:ext cx="8458200" cy="221457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«Мы разные, но мы вместе»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еизвестен - МЫ ТАКИЕ РАЗНЫЕ ДЕТИ ВСЕЙ ЗЕМЛИ_(Inkompmusic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428604"/>
            <a:ext cx="304800" cy="304800"/>
          </a:xfrm>
          <a:prstGeom prst="rect">
            <a:avLst/>
          </a:prstGeom>
        </p:spPr>
      </p:pic>
      <p:pic>
        <p:nvPicPr>
          <p:cNvPr id="3" name="Рисунок 2" descr="140411558-youloveit_ru_daa_i_druzya_priklucheniy_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3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4a1d6_d24d6d6d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16558"/>
            <a:ext cx="5286412" cy="6580591"/>
          </a:xfrm>
          <a:prstGeom prst="rect">
            <a:avLst/>
          </a:prstGeom>
        </p:spPr>
      </p:pic>
      <p:pic>
        <p:nvPicPr>
          <p:cNvPr id="3" name="1 диалог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86644" y="571480"/>
            <a:ext cx="304800" cy="304800"/>
          </a:xfrm>
          <a:prstGeom prst="rect">
            <a:avLst/>
          </a:prstGeom>
        </p:spPr>
      </p:pic>
      <p:pic>
        <p:nvPicPr>
          <p:cNvPr id="4" name="2 диалог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01024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част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част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част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ukadeti.ru_-_druzhba-krepk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4" name="Рисунок 3" descr="hello_html_df5481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296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част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част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4a1d6_d24d6d6d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38705"/>
            <a:ext cx="5225691" cy="6505005"/>
          </a:xfrm>
          <a:prstGeom prst="rect">
            <a:avLst/>
          </a:prstGeom>
        </p:spPr>
      </p:pic>
      <p:pic>
        <p:nvPicPr>
          <p:cNvPr id="3" name="3 диалог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8</Words>
  <PresentationFormat>Экран (4:3)</PresentationFormat>
  <Paragraphs>1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Миша</cp:lastModifiedBy>
  <cp:revision>8</cp:revision>
  <dcterms:created xsi:type="dcterms:W3CDTF">2020-11-15T19:19:24Z</dcterms:created>
  <dcterms:modified xsi:type="dcterms:W3CDTF">2020-11-16T20:01:37Z</dcterms:modified>
</cp:coreProperties>
</file>