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B67-0394-480E-84A0-9462F0ECA82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C9C-5B0D-4D85-B3E0-0AFDE63EC5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B67-0394-480E-84A0-9462F0ECA82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C9C-5B0D-4D85-B3E0-0AFDE63EC5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B67-0394-480E-84A0-9462F0ECA82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C9C-5B0D-4D85-B3E0-0AFDE63EC5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B67-0394-480E-84A0-9462F0ECA82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C9C-5B0D-4D85-B3E0-0AFDE63EC5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B67-0394-480E-84A0-9462F0ECA82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C9C-5B0D-4D85-B3E0-0AFDE63EC5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B67-0394-480E-84A0-9462F0ECA82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C9C-5B0D-4D85-B3E0-0AFDE63EC5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B67-0394-480E-84A0-9462F0ECA82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C9C-5B0D-4D85-B3E0-0AFDE63EC5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B67-0394-480E-84A0-9462F0ECA82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C9C-5B0D-4D85-B3E0-0AFDE63EC5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B67-0394-480E-84A0-9462F0ECA82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C9C-5B0D-4D85-B3E0-0AFDE63EC5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B67-0394-480E-84A0-9462F0ECA82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C9C-5B0D-4D85-B3E0-0AFDE63EC5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E3B67-0394-480E-84A0-9462F0ECA82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1FC9C-5B0D-4D85-B3E0-0AFDE63EC5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E3B67-0394-480E-84A0-9462F0ECA827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FC9C-5B0D-4D85-B3E0-0AFDE63EC5E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86409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Карта текущего состояния «Оптимизация процессов информирования работников в ДОО»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437112"/>
            <a:ext cx="4536504" cy="2112640"/>
          </a:xfrm>
          <a:ln>
            <a:solidFill>
              <a:srgbClr val="C00000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Проблемы: </a:t>
            </a:r>
          </a:p>
          <a:p>
            <a:pPr algn="l"/>
            <a:r>
              <a:rPr lang="ru-RU" sz="2200" dirty="0" smtClean="0">
                <a:solidFill>
                  <a:schemeClr val="tx1"/>
                </a:solidFill>
              </a:rPr>
              <a:t>1.Большая потеря времени при информировании сотрудников</a:t>
            </a:r>
          </a:p>
          <a:p>
            <a:pPr algn="l"/>
            <a:r>
              <a:rPr lang="ru-RU" sz="2200" dirty="0" smtClean="0">
                <a:solidFill>
                  <a:schemeClr val="tx1"/>
                </a:solidFill>
              </a:rPr>
              <a:t>2. Излишние перемещения</a:t>
            </a:r>
          </a:p>
          <a:p>
            <a:pPr algn="l"/>
            <a:r>
              <a:rPr lang="ru-RU" sz="2200" dirty="0" smtClean="0">
                <a:solidFill>
                  <a:schemeClr val="tx1"/>
                </a:solidFill>
              </a:rPr>
              <a:t>3.Малое количество проинформированных работников</a:t>
            </a:r>
          </a:p>
          <a:p>
            <a:pPr algn="l"/>
            <a:r>
              <a:rPr lang="ru-RU" sz="2200" dirty="0" smtClean="0">
                <a:solidFill>
                  <a:schemeClr val="tx1"/>
                </a:solidFill>
              </a:rPr>
              <a:t>4 Потеря времени при ожидании обратной связи</a:t>
            </a:r>
          </a:p>
          <a:p>
            <a:pPr algn="l"/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24128" y="4581128"/>
            <a:ext cx="2664296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    Проблемы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время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7-конечная звезда 4"/>
          <p:cNvSpPr/>
          <p:nvPr/>
        </p:nvSpPr>
        <p:spPr>
          <a:xfrm>
            <a:off x="6084168" y="4797152"/>
            <a:ext cx="504056" cy="504056"/>
          </a:xfrm>
          <a:prstGeom prst="star7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7-конечная звезда 5"/>
          <p:cNvSpPr/>
          <p:nvPr/>
        </p:nvSpPr>
        <p:spPr>
          <a:xfrm>
            <a:off x="5868144" y="5373216"/>
            <a:ext cx="720080" cy="648072"/>
          </a:xfrm>
          <a:prstGeom prst="star7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10 мин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3068960"/>
            <a:ext cx="244827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Кабинет заведующего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1484784"/>
            <a:ext cx="244827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Излишние перемещения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07904" y="1484784"/>
            <a:ext cx="244827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Малое количество проинформированных  работников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44208" y="1412776"/>
            <a:ext cx="2448272" cy="1008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Большая потеря времени при информировании сотрудников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16216" y="2924944"/>
            <a:ext cx="244827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Потеря времени  при ожидании обратной связи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7-конечная звезда 11"/>
          <p:cNvSpPr/>
          <p:nvPr/>
        </p:nvSpPr>
        <p:spPr>
          <a:xfrm>
            <a:off x="6012160" y="1052736"/>
            <a:ext cx="504056" cy="504056"/>
          </a:xfrm>
          <a:prstGeom prst="star7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7-конечная звезда 12"/>
          <p:cNvSpPr/>
          <p:nvPr/>
        </p:nvSpPr>
        <p:spPr>
          <a:xfrm>
            <a:off x="3203848" y="1052736"/>
            <a:ext cx="504056" cy="504056"/>
          </a:xfrm>
          <a:prstGeom prst="star7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7-конечная звезда 13"/>
          <p:cNvSpPr/>
          <p:nvPr/>
        </p:nvSpPr>
        <p:spPr>
          <a:xfrm>
            <a:off x="3059832" y="2348880"/>
            <a:ext cx="720080" cy="648072"/>
          </a:xfrm>
          <a:prstGeom prst="star7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От 30мин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5" name="7-конечная звезда 14"/>
          <p:cNvSpPr/>
          <p:nvPr/>
        </p:nvSpPr>
        <p:spPr>
          <a:xfrm>
            <a:off x="5940152" y="2276872"/>
            <a:ext cx="720080" cy="648072"/>
          </a:xfrm>
          <a:prstGeom prst="star7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От  18 чел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6" name="7-конечная звезда 15"/>
          <p:cNvSpPr/>
          <p:nvPr/>
        </p:nvSpPr>
        <p:spPr>
          <a:xfrm>
            <a:off x="8172400" y="2276872"/>
            <a:ext cx="792088" cy="648072"/>
          </a:xfrm>
          <a:prstGeom prst="star7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До  1 часа</a:t>
            </a:r>
            <a:endParaRPr lang="ru-RU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Карта целевого состояния «Оптимизация процессов информирования работников в ДОО»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3429000"/>
            <a:ext cx="244827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Кабинет заведующего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484784"/>
            <a:ext cx="244827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Отсутствие перемещения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07904" y="1484784"/>
            <a:ext cx="244827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Большое  количество проинформированных  работников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44208" y="1412776"/>
            <a:ext cx="2448272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Сокращение  времени при информировании сотрудников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259632" y="2780928"/>
            <a:ext cx="5904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475656" y="2492896"/>
            <a:ext cx="792088" cy="64807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804248" y="2564904"/>
            <a:ext cx="792088" cy="79208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  мин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283968" y="2492896"/>
            <a:ext cx="792088" cy="79208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38 чел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99592" y="4581128"/>
            <a:ext cx="5832648" cy="15121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Пути решения: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Создание группы в </a:t>
            </a:r>
            <a:r>
              <a:rPr lang="ru-RU" dirty="0" err="1" smtClean="0">
                <a:solidFill>
                  <a:schemeClr val="tx1"/>
                </a:solidFill>
              </a:rPr>
              <a:t>мессенджере</a:t>
            </a:r>
            <a:r>
              <a:rPr lang="ru-RU" dirty="0" smtClean="0">
                <a:solidFill>
                  <a:schemeClr val="tx1"/>
                </a:solidFill>
              </a:rPr>
              <a:t> «</a:t>
            </a:r>
            <a:r>
              <a:rPr lang="ru-RU" dirty="0" err="1" smtClean="0">
                <a:solidFill>
                  <a:schemeClr val="tx1"/>
                </a:solidFill>
              </a:rPr>
              <a:t>Вайбер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Подключение всех сотрудников к группе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Обучение сотрудников работе с </a:t>
            </a:r>
            <a:r>
              <a:rPr lang="ru-RU" dirty="0" err="1" smtClean="0">
                <a:solidFill>
                  <a:schemeClr val="tx1"/>
                </a:solidFill>
              </a:rPr>
              <a:t>онлайн</a:t>
            </a:r>
            <a:r>
              <a:rPr lang="ru-RU" dirty="0" smtClean="0">
                <a:solidFill>
                  <a:schemeClr val="tx1"/>
                </a:solidFill>
              </a:rPr>
              <a:t> - сервисами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121</Words>
  <Application>Microsoft Office PowerPoint</Application>
  <PresentationFormat>Экран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Карта текущего состояния «Оптимизация процессов информирования работников в ДОО»</vt:lpstr>
      <vt:lpstr>Карта целевого состояния «Оптимизация процессов информирования работников в ДОО»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Карта текущего состояния «Оптимизация процессов информирования работников в ДОО»</dc:title>
  <dc:creator>Home</dc:creator>
  <cp:lastModifiedBy>Home</cp:lastModifiedBy>
  <cp:revision>3</cp:revision>
  <dcterms:created xsi:type="dcterms:W3CDTF">2022-12-02T07:42:21Z</dcterms:created>
  <dcterms:modified xsi:type="dcterms:W3CDTF">2022-12-02T08:08:49Z</dcterms:modified>
</cp:coreProperties>
</file>