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4" r:id="rId4"/>
    <p:sldId id="267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A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DEAFB-4196-4FB3-9EF9-00C8712C457C}" type="datetimeFigureOut">
              <a:rPr lang="ru-RU" smtClean="0"/>
              <a:pPr/>
              <a:t>04.02.2018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ACD3-0E39-486A-889B-D61236498F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ed-kopilka.ru/blogs/elena-anatolevn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467544" y="1772816"/>
            <a:ext cx="8208912" cy="273630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Цель:  Закрепление знаний о геометрических фигурах.</a:t>
            </a:r>
          </a:p>
          <a:p>
            <a:pPr lvl="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Развитие: зрительного восприятия, внимания, памяти, мелкой моторики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7776864" cy="9144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+mj-lt"/>
              </a:rPr>
              <a:t>«Играй и фигуры называй»</a:t>
            </a:r>
            <a:endParaRPr lang="ru-RU" sz="4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4797152"/>
            <a:ext cx="6048672" cy="144016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Выполнила учитель-дефектолог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МБДОУ «Детский сад №131»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Краева Л.С.</a:t>
            </a: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692696"/>
            <a:ext cx="46399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Он похож на яйцо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Или на твое лицо.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Вот такая есть окружность – 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Очень странная наружность: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Круг приплюснутым стал.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Получился вдруг …….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67944" y="3501008"/>
            <a:ext cx="3816424" cy="208823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19872" y="476672"/>
            <a:ext cx="2188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Покажи  овалы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908720"/>
            <a:ext cx="2160240" cy="108012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3653523">
            <a:off x="6508056" y="1002006"/>
            <a:ext cx="1977232" cy="103756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87824" y="2924944"/>
            <a:ext cx="2376264" cy="129614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9040516">
            <a:off x="2471713" y="4827976"/>
            <a:ext cx="1944216" cy="93610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400000">
            <a:off x="6959116" y="4282244"/>
            <a:ext cx="2066528" cy="10801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83568" y="2564904"/>
            <a:ext cx="1584176" cy="1512168"/>
          </a:xfrm>
          <a:prstGeom prst="ellipse">
            <a:avLst/>
          </a:prstGeom>
          <a:solidFill>
            <a:srgbClr val="FA1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860032" y="4509120"/>
            <a:ext cx="1872208" cy="1584176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1052736"/>
            <a:ext cx="1440160" cy="1440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2780928"/>
            <a:ext cx="2232248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2276872"/>
            <a:ext cx="71287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МОЛОДЕЦ !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771800" y="4869160"/>
            <a:ext cx="2376264" cy="144016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3861048"/>
            <a:ext cx="1440160" cy="1440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123728" y="620688"/>
            <a:ext cx="1152128" cy="108012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588224" y="548680"/>
            <a:ext cx="1728192" cy="1440160"/>
          </a:xfrm>
          <a:prstGeom prst="triangle">
            <a:avLst/>
          </a:prstGeom>
          <a:solidFill>
            <a:srgbClr val="FA1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215516" y="2744924"/>
            <a:ext cx="1944216" cy="11521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1412776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lain"/>
            </a:pPr>
            <a:r>
              <a:rPr lang="ru-RU" sz="2400" dirty="0" smtClean="0">
                <a:solidFill>
                  <a:schemeClr val="tx2"/>
                </a:solidFill>
                <a:hlinkClick r:id="rId3"/>
              </a:rPr>
              <a:t>Фон - </a:t>
            </a:r>
            <a:r>
              <a:rPr lang="en-US" sz="2400" dirty="0" smtClean="0">
                <a:solidFill>
                  <a:schemeClr val="tx2"/>
                </a:solidFill>
                <a:hlinkClick r:id="rId3"/>
              </a:rPr>
              <a:t>https</a:t>
            </a:r>
            <a:r>
              <a:rPr lang="en-US" sz="2400" dirty="0" smtClean="0">
                <a:solidFill>
                  <a:schemeClr val="tx2"/>
                </a:solidFill>
                <a:hlinkClick r:id="rId3"/>
              </a:rPr>
              <a:t>://www.google.ru/search</a:t>
            </a:r>
            <a:r>
              <a:rPr lang="en-US" sz="2400" dirty="0" smtClean="0">
                <a:solidFill>
                  <a:schemeClr val="tx2"/>
                </a:solidFill>
              </a:rPr>
              <a:t>?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514350" indent="-514350">
              <a:buAutoNum type="arabicPlain"/>
            </a:pPr>
            <a:r>
              <a:rPr lang="ru-RU" sz="2400" dirty="0" smtClean="0">
                <a:solidFill>
                  <a:schemeClr val="tx2"/>
                </a:solidFill>
                <a:hlinkClick r:id="rId4"/>
              </a:rPr>
              <a:t>Загадки - </a:t>
            </a:r>
            <a:r>
              <a:rPr lang="en-US" sz="2400" dirty="0" smtClean="0">
                <a:solidFill>
                  <a:schemeClr val="tx2"/>
                </a:solidFill>
                <a:hlinkClick r:id="rId4"/>
              </a:rPr>
              <a:t>http</a:t>
            </a:r>
            <a:r>
              <a:rPr lang="en-US" sz="2400" dirty="0" smtClean="0">
                <a:solidFill>
                  <a:schemeClr val="tx2"/>
                </a:solidFill>
                <a:hlinkClick r:id="rId4"/>
              </a:rPr>
              <a:t>://ped-kopilka.ru/blogs/elena-anatolevna</a:t>
            </a:r>
            <a:r>
              <a:rPr lang="en-US" sz="2400" dirty="0" smtClean="0">
                <a:solidFill>
                  <a:schemeClr val="tx2"/>
                </a:solidFill>
              </a:rPr>
              <a:t>-kvaleva/zagadki-o-geometricheskih-figurah.html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620688"/>
            <a:ext cx="3825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Интернет ресурсы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764704"/>
            <a:ext cx="471366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Нет углов у меня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похож на блюдце я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тарелку, и на крышку, 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кольцо, на колесо..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Кто же я такой, друзья?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Назовите вы меня!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32040" y="3284984"/>
            <a:ext cx="3096344" cy="29523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5364088" y="2852936"/>
            <a:ext cx="1656184" cy="165618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11560" y="692696"/>
            <a:ext cx="1080120" cy="10801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9552" y="2924944"/>
            <a:ext cx="1296144" cy="122413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71800" y="4869160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84168" y="764704"/>
            <a:ext cx="1152128" cy="115212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864096" cy="86409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96336" y="5301208"/>
            <a:ext cx="914400" cy="914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123728" y="692696"/>
            <a:ext cx="1368152" cy="1152128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23728" y="2924944"/>
            <a:ext cx="1512168" cy="13681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1196752"/>
            <a:ext cx="914400" cy="914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067944" y="3356992"/>
            <a:ext cx="1008112" cy="936104"/>
          </a:xfrm>
          <a:prstGeom prst="triangle">
            <a:avLst/>
          </a:prstGeom>
          <a:solidFill>
            <a:srgbClr val="FA1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4941168"/>
            <a:ext cx="208823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948264" y="3429000"/>
            <a:ext cx="1800200" cy="136815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380312" y="1700808"/>
            <a:ext cx="1152128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275856" y="332656"/>
            <a:ext cx="20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Покажи  круги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692696"/>
            <a:ext cx="56165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Четыре угла и четыре сторонки,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Похожие точно родные сестренки.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ворота его не закатишь, как мяч,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он за тобою не пуститься вскачь,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Фигура знакома для многих ребят.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Его вы узнали? Ведь это…. 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356992"/>
            <a:ext cx="2592288" cy="23762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3848" y="260648"/>
            <a:ext cx="2593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Покажи  квадраты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836712"/>
            <a:ext cx="1584176" cy="14401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212960" y="8181528"/>
            <a:ext cx="9361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908720"/>
            <a:ext cx="1224136" cy="115212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501008"/>
            <a:ext cx="864096" cy="7920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2924944"/>
            <a:ext cx="1224136" cy="11521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68344" y="5229200"/>
            <a:ext cx="936104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4941168"/>
            <a:ext cx="792088" cy="7920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131840" y="836712"/>
            <a:ext cx="1872208" cy="1584176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283968" y="4725144"/>
            <a:ext cx="1728192" cy="1440160"/>
          </a:xfrm>
          <a:prstGeom prst="triangle">
            <a:avLst/>
          </a:prstGeom>
          <a:solidFill>
            <a:srgbClr val="FA1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444208" y="2348880"/>
            <a:ext cx="1512168" cy="1224136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691680" y="2852936"/>
            <a:ext cx="1584176" cy="151216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436096" y="1844824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84168" y="3861048"/>
            <a:ext cx="2088232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24884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Три вершины,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Три угла,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Три сторонки –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Кто же я?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211960" y="2780928"/>
            <a:ext cx="3024336" cy="252028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5856" y="404664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Покажи  треугольники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899592" y="1124744"/>
            <a:ext cx="1872208" cy="1368152"/>
          </a:xfrm>
          <a:prstGeom prst="rt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860032" y="1196752"/>
            <a:ext cx="1060704" cy="9144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6876256" y="980728"/>
            <a:ext cx="1512168" cy="1224136"/>
          </a:xfrm>
          <a:prstGeom prst="flowChartMerg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6228184" y="3789040"/>
            <a:ext cx="1944216" cy="208823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115616" y="3501008"/>
            <a:ext cx="1060704" cy="914400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объединение 9"/>
          <p:cNvSpPr/>
          <p:nvPr/>
        </p:nvSpPr>
        <p:spPr>
          <a:xfrm rot="10800000">
            <a:off x="2771800" y="4005064"/>
            <a:ext cx="1371356" cy="2067394"/>
          </a:xfrm>
          <a:prstGeom prst="flowChartMerg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708920"/>
            <a:ext cx="1512168" cy="13681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5229200"/>
            <a:ext cx="914400" cy="914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2276872"/>
            <a:ext cx="1152128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67944" y="3212976"/>
            <a:ext cx="1584176" cy="1512168"/>
          </a:xfrm>
          <a:prstGeom prst="ellipse">
            <a:avLst/>
          </a:prstGeom>
          <a:solidFill>
            <a:srgbClr val="FA1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03848" y="908720"/>
            <a:ext cx="914400" cy="914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1052736"/>
            <a:ext cx="46142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 подумайте, скажите……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Только помнить вы должны: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Стороны фигуры этой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Противоположные равны.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645024"/>
            <a:ext cx="3960440" cy="1944216"/>
          </a:xfrm>
          <a:prstGeom prst="rect">
            <a:avLst/>
          </a:prstGeom>
          <a:solidFill>
            <a:srgbClr val="0070C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59832" y="404664"/>
            <a:ext cx="3523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Покажи  прямоугольники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4653136"/>
            <a:ext cx="2088232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5400000">
            <a:off x="143508" y="1376772"/>
            <a:ext cx="1944216" cy="11521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980728"/>
            <a:ext cx="2520280" cy="93610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80312" y="3789040"/>
            <a:ext cx="115212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996952"/>
            <a:ext cx="2282552" cy="5760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1052736"/>
            <a:ext cx="1440160" cy="14401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115616" y="3140968"/>
            <a:ext cx="1584176" cy="1512168"/>
          </a:xfrm>
          <a:prstGeom prst="ellipse">
            <a:avLst/>
          </a:prstGeom>
          <a:solidFill>
            <a:srgbClr val="FA1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355976" y="1556792"/>
            <a:ext cx="1152128" cy="108012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868144" y="3429000"/>
            <a:ext cx="914400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076056" y="4581128"/>
            <a:ext cx="1872208" cy="1584176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660232" y="1988840"/>
            <a:ext cx="1728192" cy="1440160"/>
          </a:xfrm>
          <a:prstGeom prst="triangle">
            <a:avLst/>
          </a:prstGeom>
          <a:solidFill>
            <a:srgbClr val="FA1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193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28</cp:revision>
  <dcterms:created xsi:type="dcterms:W3CDTF">2018-02-02T18:07:59Z</dcterms:created>
  <dcterms:modified xsi:type="dcterms:W3CDTF">2018-02-04T15:32:31Z</dcterms:modified>
</cp:coreProperties>
</file>